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Relationship Id="rId21" Type="http://schemas.openxmlformats.org/officeDocument/2006/relationships/image" Target="../media/image127.png"/><Relationship Id="rId22" Type="http://schemas.openxmlformats.org/officeDocument/2006/relationships/image" Target="../media/image128.png"/><Relationship Id="rId23" Type="http://schemas.openxmlformats.org/officeDocument/2006/relationships/image" Target="../media/image129.png"/><Relationship Id="rId24" Type="http://schemas.openxmlformats.org/officeDocument/2006/relationships/image" Target="../media/image130.png"/><Relationship Id="rId25" Type="http://schemas.openxmlformats.org/officeDocument/2006/relationships/image" Target="../media/image131.png"/><Relationship Id="rId26" Type="http://schemas.openxmlformats.org/officeDocument/2006/relationships/image" Target="../media/image13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93.png"/><Relationship Id="rId16" Type="http://schemas.openxmlformats.org/officeDocument/2006/relationships/image" Target="../media/image1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Relationship Id="rId11" Type="http://schemas.openxmlformats.org/officeDocument/2006/relationships/image" Target="../media/image314.png"/><Relationship Id="rId12" Type="http://schemas.openxmlformats.org/officeDocument/2006/relationships/image" Target="../media/image315.png"/><Relationship Id="rId13" Type="http://schemas.openxmlformats.org/officeDocument/2006/relationships/image" Target="../media/image316.png"/><Relationship Id="rId14" Type="http://schemas.openxmlformats.org/officeDocument/2006/relationships/image" Target="../media/image317.png"/><Relationship Id="rId15" Type="http://schemas.openxmlformats.org/officeDocument/2006/relationships/image" Target="../media/image318.png"/><Relationship Id="rId16" Type="http://schemas.openxmlformats.org/officeDocument/2006/relationships/image" Target="../media/image31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747" y="1984545"/>
            <a:ext cx="12536830" cy="36566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30768" y="8877163"/>
            <a:ext cx="6045639" cy="7479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67079" y="1851895"/>
            <a:ext cx="233992" cy="233992"/>
            <a:chOff x="5867079" y="1851895"/>
            <a:chExt cx="233992" cy="2339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079" y="1851895"/>
              <a:ext cx="233992" cy="233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768594"/>
            <a:ext cx="2521158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1334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4482" y="3678366"/>
            <a:ext cx="1078322" cy="421280"/>
            <a:chOff x="7274482" y="3678366"/>
            <a:chExt cx="1078322" cy="42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4482" y="3678366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78347" y="4003022"/>
            <a:ext cx="834830" cy="146868"/>
            <a:chOff x="7278347" y="4003022"/>
            <a:chExt cx="834830" cy="1468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347" y="4003022"/>
              <a:ext cx="834830" cy="1468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5953" y="2142867"/>
            <a:ext cx="3308388" cy="8679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73334" y="3375516"/>
            <a:ext cx="10994016" cy="6228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7304" y="2341724"/>
            <a:ext cx="2191743" cy="620291"/>
            <a:chOff x="1627304" y="2341724"/>
            <a:chExt cx="2191743" cy="6202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7304" y="2341724"/>
              <a:ext cx="2191743" cy="6202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7474" y="2341983"/>
            <a:ext cx="2166760" cy="7206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46266" y="7102456"/>
            <a:ext cx="4307642" cy="2153821"/>
            <a:chOff x="10646266" y="7102456"/>
            <a:chExt cx="4307642" cy="21538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46266" y="7102456"/>
              <a:ext cx="4307642" cy="215382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12467" y="4603524"/>
            <a:ext cx="2789404" cy="8831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65615" y="4793903"/>
            <a:ext cx="1753433" cy="620291"/>
            <a:chOff x="2065615" y="4793903"/>
            <a:chExt cx="1753433" cy="6202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5615" y="4793903"/>
              <a:ext cx="1753433" cy="62029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12060" y="4765369"/>
            <a:ext cx="1456010" cy="6608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73334" y="5786371"/>
            <a:ext cx="6042366" cy="6228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79657" y="7102456"/>
            <a:ext cx="6171429" cy="2329714"/>
            <a:chOff x="3979657" y="7102456"/>
            <a:chExt cx="6171429" cy="2329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79657" y="7102456"/>
              <a:ext cx="6171429" cy="2329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768594"/>
            <a:ext cx="4635442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1334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4482" y="3678366"/>
            <a:ext cx="1078322" cy="421280"/>
            <a:chOff x="7274482" y="3678366"/>
            <a:chExt cx="1078322" cy="42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4482" y="3678366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78347" y="4003022"/>
            <a:ext cx="834830" cy="146868"/>
            <a:chOff x="7278347" y="4003022"/>
            <a:chExt cx="834830" cy="1468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347" y="4003022"/>
              <a:ext cx="834830" cy="1468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5953" y="2142867"/>
            <a:ext cx="3304565" cy="8679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3944" y="3392001"/>
            <a:ext cx="11264943" cy="12078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54315" y="5062515"/>
            <a:ext cx="2748637" cy="8679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6204" y="5269954"/>
            <a:ext cx="553629" cy="556377"/>
            <a:chOff x="1636204" y="5269954"/>
            <a:chExt cx="553629" cy="5563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204" y="5269954"/>
              <a:ext cx="553629" cy="5563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7304" y="2341724"/>
            <a:ext cx="2191743" cy="620291"/>
            <a:chOff x="1627304" y="2341724"/>
            <a:chExt cx="2191743" cy="6202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7304" y="2341724"/>
              <a:ext cx="2191743" cy="6202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7474" y="2341983"/>
            <a:ext cx="2166760" cy="7206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9543" y="5214885"/>
            <a:ext cx="448257" cy="6608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9163" y="5929573"/>
            <a:ext cx="2562375" cy="6228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14315" y="5181329"/>
            <a:ext cx="4352286" cy="7644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96204" y="5277573"/>
            <a:ext cx="553629" cy="556377"/>
            <a:chOff x="8596204" y="5277573"/>
            <a:chExt cx="553629" cy="5563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96204" y="5277573"/>
              <a:ext cx="553629" cy="5563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79541" y="5218849"/>
            <a:ext cx="436509" cy="66447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97144" y="5911982"/>
            <a:ext cx="6735987" cy="66279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78820" y="6436611"/>
            <a:ext cx="3290434" cy="27759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45782" y="5269954"/>
            <a:ext cx="2991000" cy="2071587"/>
            <a:chOff x="5145782" y="5269954"/>
            <a:chExt cx="2991000" cy="207158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45782" y="5269954"/>
              <a:ext cx="2991000" cy="207158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73761" y="6480034"/>
            <a:ext cx="3627492" cy="5820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82201" y="6928515"/>
            <a:ext cx="3138361" cy="6627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27544" y="7451392"/>
            <a:ext cx="2337771" cy="6271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27544" y="7974268"/>
            <a:ext cx="2538300" cy="6228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27544" y="8497144"/>
            <a:ext cx="2406036" cy="6228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07427" y="6692542"/>
            <a:ext cx="4065926" cy="2368385"/>
            <a:chOff x="13207427" y="6692542"/>
            <a:chExt cx="4065926" cy="236838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207427" y="6692542"/>
              <a:ext cx="4065926" cy="2368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959070"/>
            <a:ext cx="4635442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1334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542" y="2385662"/>
            <a:ext cx="2119334" cy="620291"/>
            <a:chOff x="1722542" y="2385662"/>
            <a:chExt cx="2119334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542" y="2385662"/>
              <a:ext cx="2119334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8398" y="2372976"/>
            <a:ext cx="1916749" cy="6608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40610" y="3203619"/>
            <a:ext cx="2688312" cy="6171429"/>
            <a:chOff x="2840610" y="3203619"/>
            <a:chExt cx="268831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0610" y="3203619"/>
              <a:ext cx="268831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1012" y="3298857"/>
            <a:ext cx="2772321" cy="6171429"/>
            <a:chOff x="6161012" y="3298857"/>
            <a:chExt cx="2772321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1012" y="3298857"/>
              <a:ext cx="277232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65725" y="5741794"/>
            <a:ext cx="1626534" cy="1095079"/>
            <a:chOff x="10265725" y="5741794"/>
            <a:chExt cx="1626534" cy="10950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5725" y="5741794"/>
              <a:ext cx="1626534" cy="1095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07687" y="3298857"/>
            <a:ext cx="1661830" cy="6171429"/>
            <a:chOff x="12907687" y="3298857"/>
            <a:chExt cx="1661830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07687" y="3298857"/>
              <a:ext cx="1661830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47756" y="3203619"/>
            <a:ext cx="3100557" cy="6457143"/>
            <a:chOff x="2647756" y="3203619"/>
            <a:chExt cx="3100557" cy="64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7756" y="3203619"/>
              <a:ext cx="3100557" cy="64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46474" y="3203619"/>
            <a:ext cx="3100557" cy="6457143"/>
            <a:chOff x="5946474" y="3203619"/>
            <a:chExt cx="3100557" cy="645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6474" y="3203619"/>
              <a:ext cx="3100557" cy="64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07687" y="3298857"/>
            <a:ext cx="1756126" cy="6171429"/>
            <a:chOff x="12907687" y="3298857"/>
            <a:chExt cx="1756126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07687" y="3298857"/>
              <a:ext cx="175612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3986523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6477" y="9632191"/>
            <a:ext cx="962589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4482" y="3487890"/>
            <a:ext cx="1078322" cy="421280"/>
            <a:chOff x="7274482" y="3487890"/>
            <a:chExt cx="1078322" cy="42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4482" y="3487890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78347" y="3812546"/>
            <a:ext cx="834830" cy="146868"/>
            <a:chOff x="7278347" y="3812546"/>
            <a:chExt cx="834830" cy="1468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347" y="3812546"/>
              <a:ext cx="834830" cy="1468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5953" y="1952391"/>
            <a:ext cx="1625739" cy="8679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3944" y="2919301"/>
            <a:ext cx="9237107" cy="62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7304" y="2151248"/>
            <a:ext cx="2191743" cy="620291"/>
            <a:chOff x="1627304" y="2151248"/>
            <a:chExt cx="2191743" cy="6202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7304" y="2151248"/>
              <a:ext cx="2191743" cy="6202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7474" y="2151507"/>
            <a:ext cx="2166760" cy="7206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3944" y="5276192"/>
            <a:ext cx="12171587" cy="6789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12065" y="2076440"/>
            <a:ext cx="2822900" cy="1411450"/>
            <a:chOff x="13412065" y="2076440"/>
            <a:chExt cx="2822900" cy="14114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12065" y="2076440"/>
              <a:ext cx="2822900" cy="14114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7304" y="4332090"/>
            <a:ext cx="2191743" cy="620291"/>
            <a:chOff x="1627304" y="4332090"/>
            <a:chExt cx="2191743" cy="6202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7304" y="4332090"/>
              <a:ext cx="2191743" cy="62029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2530" y="4365181"/>
            <a:ext cx="1611304" cy="7243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44115" y="4172000"/>
            <a:ext cx="4036737" cy="94852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33944" y="5939858"/>
            <a:ext cx="10643244" cy="6740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79657" y="6844510"/>
            <a:ext cx="3379280" cy="2368131"/>
            <a:chOff x="3979657" y="6844510"/>
            <a:chExt cx="3379280" cy="23681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79657" y="6844510"/>
              <a:ext cx="3379280" cy="23681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50013" y="6844510"/>
            <a:ext cx="7507541" cy="2235516"/>
            <a:chOff x="7950013" y="6844510"/>
            <a:chExt cx="7507541" cy="22355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50013" y="6844510"/>
              <a:ext cx="7507541" cy="223551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44187" y="9224789"/>
            <a:ext cx="2944537" cy="62714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99003" y="9234404"/>
            <a:ext cx="2101282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863832"/>
            <a:ext cx="3986523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6477" y="9632191"/>
            <a:ext cx="962589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542" y="2385662"/>
            <a:ext cx="2119334" cy="620291"/>
            <a:chOff x="1722542" y="2385662"/>
            <a:chExt cx="2119334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542" y="2385662"/>
              <a:ext cx="2119334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8398" y="2372976"/>
            <a:ext cx="1916749" cy="6608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53026" y="5300875"/>
            <a:ext cx="1626534" cy="1095079"/>
            <a:chOff x="10253026" y="5300875"/>
            <a:chExt cx="1626534" cy="1095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53026" y="5300875"/>
              <a:ext cx="1626534" cy="1095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24225" y="3517404"/>
            <a:ext cx="7843921" cy="4778284"/>
            <a:chOff x="1824225" y="3517404"/>
            <a:chExt cx="7843921" cy="47782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4225" y="3517404"/>
              <a:ext cx="7843921" cy="47782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5700" y="3959599"/>
            <a:ext cx="3014300" cy="4371341"/>
            <a:chOff x="5865700" y="3959599"/>
            <a:chExt cx="3014300" cy="43713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5700" y="3959599"/>
              <a:ext cx="3014300" cy="43713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4434" y="2093151"/>
            <a:ext cx="3286521" cy="3398199"/>
            <a:chOff x="12374434" y="2093151"/>
            <a:chExt cx="3286521" cy="33981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4434" y="2093151"/>
              <a:ext cx="3286521" cy="33981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74434" y="5936424"/>
            <a:ext cx="3301461" cy="3346771"/>
            <a:chOff x="12374434" y="5936424"/>
            <a:chExt cx="3301461" cy="33467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74434" y="5936424"/>
              <a:ext cx="3301461" cy="33467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74434" y="2409371"/>
            <a:ext cx="2340785" cy="3100457"/>
            <a:chOff x="12374434" y="2409371"/>
            <a:chExt cx="2340785" cy="31004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74434" y="2409371"/>
              <a:ext cx="2340785" cy="31004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9495" y="6205477"/>
            <a:ext cx="2340785" cy="3100457"/>
            <a:chOff x="12359495" y="6205477"/>
            <a:chExt cx="2340785" cy="31004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59495" y="6205477"/>
              <a:ext cx="2340785" cy="31004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1433" y="3669790"/>
            <a:ext cx="1563085" cy="5954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02063" y="7579035"/>
            <a:ext cx="2011075" cy="5485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374434" y="2093151"/>
            <a:ext cx="3274902" cy="316219"/>
            <a:chOff x="12374434" y="2093151"/>
            <a:chExt cx="3274902" cy="3162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74434" y="2093151"/>
              <a:ext cx="3274902" cy="3162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74434" y="5906545"/>
            <a:ext cx="3274902" cy="316219"/>
            <a:chOff x="12374434" y="5906545"/>
            <a:chExt cx="3274902" cy="3162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74434" y="5906545"/>
              <a:ext cx="3274902" cy="316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8215093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6477" y="9632191"/>
            <a:ext cx="962589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4482" y="3487890"/>
            <a:ext cx="1078322" cy="421280"/>
            <a:chOff x="7274482" y="3487890"/>
            <a:chExt cx="1078322" cy="42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4482" y="3487890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78347" y="3812546"/>
            <a:ext cx="834830" cy="146868"/>
            <a:chOff x="7278347" y="3812546"/>
            <a:chExt cx="834830" cy="1468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347" y="3812546"/>
              <a:ext cx="834830" cy="1468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08257" y="2151248"/>
            <a:ext cx="2191743" cy="620291"/>
            <a:chOff x="2008257" y="2151248"/>
            <a:chExt cx="2191743" cy="6202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8257" y="2151248"/>
              <a:ext cx="2191743" cy="6202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8427" y="2150276"/>
            <a:ext cx="2092607" cy="6620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74482" y="2056010"/>
            <a:ext cx="2350155" cy="625657"/>
            <a:chOff x="9074482" y="2056010"/>
            <a:chExt cx="2350155" cy="6256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74482" y="2056010"/>
              <a:ext cx="2350155" cy="6256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14652" y="2092524"/>
            <a:ext cx="2393286" cy="7140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51606" y="3010568"/>
            <a:ext cx="5486489" cy="4810954"/>
            <a:chOff x="9751606" y="3010568"/>
            <a:chExt cx="5486489" cy="48109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1606" y="3010568"/>
              <a:ext cx="5486489" cy="48109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16911" y="3010568"/>
            <a:ext cx="4896540" cy="4728978"/>
            <a:chOff x="2516911" y="3010568"/>
            <a:chExt cx="4896540" cy="47289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16911" y="3010568"/>
              <a:ext cx="4896540" cy="472897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44187" y="8025668"/>
            <a:ext cx="7563700" cy="6271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44187" y="8548544"/>
            <a:ext cx="9033836" cy="6228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40774" y="9381235"/>
            <a:ext cx="648815" cy="633810"/>
            <a:chOff x="4640774" y="9381235"/>
            <a:chExt cx="648815" cy="6338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40774" y="9381235"/>
              <a:ext cx="648815" cy="63381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35232" y="9394102"/>
            <a:ext cx="3989234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7566174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1334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45910" y="3487890"/>
            <a:ext cx="1078322" cy="421280"/>
            <a:chOff x="7845910" y="3487890"/>
            <a:chExt cx="1078322" cy="42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5910" y="3487890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9775" y="3812546"/>
            <a:ext cx="834830" cy="146868"/>
            <a:chOff x="7849775" y="3812546"/>
            <a:chExt cx="834830" cy="1468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9775" y="3812546"/>
              <a:ext cx="834830" cy="1468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79685" y="2151248"/>
            <a:ext cx="1338057" cy="620291"/>
            <a:chOff x="2579685" y="2151248"/>
            <a:chExt cx="1338057" cy="6202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9685" y="2151248"/>
              <a:ext cx="1338057" cy="6202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13105" y="2142177"/>
            <a:ext cx="1282525" cy="7418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45911" y="2056010"/>
            <a:ext cx="909231" cy="625657"/>
            <a:chOff x="9645911" y="2056010"/>
            <a:chExt cx="909231" cy="6256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5911" y="2056010"/>
              <a:ext cx="909231" cy="6256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84606" y="2093884"/>
            <a:ext cx="907899" cy="6608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97567" y="8564689"/>
            <a:ext cx="5078428" cy="6228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20871" y="9248619"/>
            <a:ext cx="648815" cy="633810"/>
            <a:chOff x="6120871" y="9248619"/>
            <a:chExt cx="648815" cy="633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0871" y="9248619"/>
              <a:ext cx="648815" cy="6338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99134" y="9172328"/>
            <a:ext cx="6075648" cy="7836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13177" y="2821878"/>
            <a:ext cx="6171429" cy="5510941"/>
            <a:chOff x="2513177" y="2821878"/>
            <a:chExt cx="6171429" cy="55109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3177" y="2821878"/>
              <a:ext cx="6171429" cy="55109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87796" y="2771539"/>
            <a:ext cx="6171429" cy="5430056"/>
            <a:chOff x="9787796" y="2771539"/>
            <a:chExt cx="6171429" cy="54300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87796" y="2771539"/>
              <a:ext cx="6171429" cy="5430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5933281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1334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49775" y="3812546"/>
            <a:ext cx="834830" cy="146868"/>
            <a:chOff x="7849775" y="3812546"/>
            <a:chExt cx="834830" cy="1468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9775" y="3812546"/>
              <a:ext cx="834830" cy="1468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3495" y="2151248"/>
            <a:ext cx="4190001" cy="539572"/>
            <a:chOff x="2103495" y="2151248"/>
            <a:chExt cx="4190001" cy="5395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495" y="2151248"/>
              <a:ext cx="4190001" cy="5395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9249" y="2039216"/>
            <a:ext cx="3567744" cy="7451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10047" y="3043952"/>
            <a:ext cx="13988787" cy="6646688"/>
            <a:chOff x="2210047" y="3043952"/>
            <a:chExt cx="13988787" cy="6646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0047" y="3043952"/>
              <a:ext cx="13988787" cy="6646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2292" y="8609524"/>
            <a:ext cx="3261042" cy="1292661"/>
            <a:chOff x="11272292" y="8609524"/>
            <a:chExt cx="3261042" cy="12926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2292" y="8609524"/>
              <a:ext cx="3261042" cy="1292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854" y="2855873"/>
            <a:ext cx="4435559" cy="1757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416" y="548547"/>
            <a:ext cx="2489448" cy="26385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3986523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9905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780" y="2056010"/>
            <a:ext cx="3865593" cy="620291"/>
            <a:chOff x="1817780" y="2056010"/>
            <a:chExt cx="3865593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7780" y="2056010"/>
              <a:ext cx="3865593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5477" y="1993417"/>
            <a:ext cx="3781632" cy="809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0686" y="2889426"/>
            <a:ext cx="8109516" cy="6228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0687" y="3601963"/>
            <a:ext cx="5133588" cy="6228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16399" y="4473928"/>
            <a:ext cx="10205340" cy="2014707"/>
            <a:chOff x="2316399" y="4473928"/>
            <a:chExt cx="10205340" cy="20147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6399" y="4473928"/>
              <a:ext cx="10205340" cy="20147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7295" y="6974162"/>
            <a:ext cx="1565047" cy="620291"/>
            <a:chOff x="1937295" y="6974162"/>
            <a:chExt cx="1565047" cy="6202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7295" y="6974162"/>
              <a:ext cx="1565047" cy="6202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4992" y="6975217"/>
            <a:ext cx="1434184" cy="7418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05139" y="7789730"/>
            <a:ext cx="14553853" cy="11870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479" y="651358"/>
            <a:ext cx="6854228" cy="20489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9685" y="1868225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7154" y="5742036"/>
            <a:ext cx="984861" cy="10418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5372" y="5887401"/>
            <a:ext cx="1619684" cy="6650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9040" y="6489320"/>
            <a:ext cx="1989062" cy="4301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01276" y="5742035"/>
            <a:ext cx="984861" cy="10418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59439" y="5887401"/>
            <a:ext cx="1948506" cy="6650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82024" y="6489329"/>
            <a:ext cx="1427691" cy="4314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07338" y="5742035"/>
            <a:ext cx="984861" cy="10418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65629" y="5887401"/>
            <a:ext cx="1619692" cy="6650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88215" y="6489329"/>
            <a:ext cx="1889484" cy="4281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01276" y="6994056"/>
            <a:ext cx="984861" cy="10418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9439" y="7139429"/>
            <a:ext cx="1619692" cy="6650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82024" y="7741348"/>
            <a:ext cx="1404123" cy="42726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86336" y="6994056"/>
            <a:ext cx="984861" cy="10418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27154" y="6994057"/>
            <a:ext cx="984861" cy="104183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85315" y="7139429"/>
            <a:ext cx="1548018" cy="6650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07891" y="7741348"/>
            <a:ext cx="1497331" cy="4281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27154" y="6994057"/>
            <a:ext cx="984861" cy="10418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5284362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1334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780" y="2056010"/>
            <a:ext cx="1355897" cy="620291"/>
            <a:chOff x="1817780" y="2056010"/>
            <a:chExt cx="1355897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7780" y="2056010"/>
              <a:ext cx="1355897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5477" y="1991615"/>
            <a:ext cx="1343517" cy="746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7486" y="1571069"/>
            <a:ext cx="1716831" cy="1064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9799" y="3072402"/>
            <a:ext cx="13795248" cy="5983689"/>
            <a:chOff x="2629799" y="3072402"/>
            <a:chExt cx="13795248" cy="5983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9799" y="3072402"/>
              <a:ext cx="13795248" cy="5983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87639" y="1387304"/>
            <a:ext cx="3085714" cy="1337411"/>
            <a:chOff x="14187639" y="1387304"/>
            <a:chExt cx="3085714" cy="13374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87639" y="1387304"/>
              <a:ext cx="3085714" cy="13374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5284362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9905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780" y="2056010"/>
            <a:ext cx="1706029" cy="620291"/>
            <a:chOff x="1817780" y="2056010"/>
            <a:chExt cx="1706029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7780" y="2056010"/>
              <a:ext cx="1706029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5477" y="2038016"/>
            <a:ext cx="1702063" cy="7447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7486" y="1571069"/>
            <a:ext cx="1716831" cy="1064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0795" y="3286384"/>
            <a:ext cx="13380120" cy="5786902"/>
            <a:chOff x="2670795" y="3286384"/>
            <a:chExt cx="13380120" cy="57869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0795" y="3286384"/>
              <a:ext cx="13380120" cy="57869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3522" y="1578408"/>
            <a:ext cx="3016383" cy="1236717"/>
            <a:chOff x="14053522" y="1578408"/>
            <a:chExt cx="3016383" cy="1236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3522" y="1578408"/>
              <a:ext cx="3016383" cy="1236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5284362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6477" y="9632191"/>
            <a:ext cx="962589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780" y="2056010"/>
            <a:ext cx="1722836" cy="620291"/>
            <a:chOff x="1817780" y="2056010"/>
            <a:chExt cx="1722836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7780" y="2056010"/>
              <a:ext cx="1722836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5477" y="1991615"/>
            <a:ext cx="1702063" cy="7472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7524" y="1571067"/>
            <a:ext cx="1716829" cy="9656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78145" y="3173610"/>
            <a:ext cx="13529100" cy="5817513"/>
            <a:chOff x="2478145" y="3173610"/>
            <a:chExt cx="13529100" cy="58175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8145" y="3173610"/>
              <a:ext cx="13529100" cy="58175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63602" y="1133499"/>
            <a:ext cx="3435055" cy="1438429"/>
            <a:chOff x="13763602" y="1133499"/>
            <a:chExt cx="3435055" cy="1438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63602" y="1133499"/>
              <a:ext cx="3435055" cy="1438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5284362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6477" y="9632191"/>
            <a:ext cx="962589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780" y="2056010"/>
            <a:ext cx="1686981" cy="620291"/>
            <a:chOff x="1817780" y="2056010"/>
            <a:chExt cx="1686981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7780" y="2056010"/>
              <a:ext cx="1686981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7382" y="2057064"/>
            <a:ext cx="1702063" cy="7451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7486" y="1571069"/>
            <a:ext cx="1716831" cy="1064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1271" y="3109506"/>
            <a:ext cx="13558835" cy="5915042"/>
            <a:chOff x="2661271" y="3109506"/>
            <a:chExt cx="13558835" cy="59150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1271" y="3109506"/>
              <a:ext cx="13558835" cy="59150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8648" y="1133499"/>
            <a:ext cx="3150553" cy="1646164"/>
            <a:chOff x="13698648" y="1133499"/>
            <a:chExt cx="3150553" cy="16461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98648" y="1133499"/>
              <a:ext cx="3150553" cy="1646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5284362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1334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780" y="2056010"/>
            <a:ext cx="1752714" cy="620291"/>
            <a:chOff x="1817780" y="2056010"/>
            <a:chExt cx="1752714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7780" y="2056010"/>
              <a:ext cx="1752714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5477" y="1991615"/>
            <a:ext cx="1702063" cy="7443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7524" y="1472344"/>
            <a:ext cx="1716829" cy="9656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94138" y="2963970"/>
            <a:ext cx="13730910" cy="5972946"/>
            <a:chOff x="2694138" y="2963970"/>
            <a:chExt cx="13730910" cy="59729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4138" y="2963970"/>
              <a:ext cx="13730910" cy="59729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89205" y="1010787"/>
            <a:ext cx="3359995" cy="1406998"/>
            <a:chOff x="13489205" y="1010787"/>
            <a:chExt cx="3359995" cy="14069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89205" y="1010787"/>
              <a:ext cx="3359995" cy="1406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5284362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1334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780" y="2056010"/>
            <a:ext cx="1645346" cy="620291"/>
            <a:chOff x="1817780" y="2056010"/>
            <a:chExt cx="1645346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7780" y="2056010"/>
              <a:ext cx="1645346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1200" y="1994191"/>
            <a:ext cx="1702063" cy="7447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7524" y="1571067"/>
            <a:ext cx="1716831" cy="9576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0453" y="3102281"/>
            <a:ext cx="13553370" cy="5878774"/>
            <a:chOff x="2640453" y="3102281"/>
            <a:chExt cx="13553370" cy="5878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0453" y="3102281"/>
              <a:ext cx="13553370" cy="5878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35745" y="688590"/>
            <a:ext cx="3359995" cy="2443633"/>
            <a:chOff x="13235745" y="688590"/>
            <a:chExt cx="3359995" cy="24436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35745" y="688590"/>
              <a:ext cx="3359995" cy="24436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5284362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1334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780" y="2056010"/>
            <a:ext cx="1722836" cy="620291"/>
            <a:chOff x="1817780" y="2056010"/>
            <a:chExt cx="1722836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7780" y="2056010"/>
              <a:ext cx="1722836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5477" y="1991615"/>
            <a:ext cx="1702063" cy="7476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7524" y="1571067"/>
            <a:ext cx="1716831" cy="9576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9198" y="3170037"/>
            <a:ext cx="13379473" cy="5753173"/>
            <a:chOff x="2679198" y="3170037"/>
            <a:chExt cx="13379473" cy="57531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9198" y="3170037"/>
              <a:ext cx="13379473" cy="57531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6601" y="885338"/>
            <a:ext cx="2162070" cy="2162070"/>
            <a:chOff x="13896601" y="885338"/>
            <a:chExt cx="2162070" cy="21620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96601" y="885338"/>
              <a:ext cx="2162070" cy="21620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5284362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6477" y="9632191"/>
            <a:ext cx="962589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780" y="2056010"/>
            <a:ext cx="1858410" cy="620291"/>
            <a:chOff x="1817780" y="2056010"/>
            <a:chExt cx="1858410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7780" y="2056010"/>
              <a:ext cx="1858410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5477" y="2057064"/>
            <a:ext cx="1775009" cy="7451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8429" y="3496457"/>
            <a:ext cx="12748857" cy="4796758"/>
            <a:chOff x="2768429" y="3496457"/>
            <a:chExt cx="12748857" cy="47967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8429" y="3496457"/>
              <a:ext cx="12748857" cy="47967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6100803" cy="13256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1334" y="9632191"/>
            <a:ext cx="346278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780" y="2056010"/>
            <a:ext cx="3635888" cy="620291"/>
            <a:chOff x="1817780" y="2056010"/>
            <a:chExt cx="3635888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7780" y="2056010"/>
              <a:ext cx="3635888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6530" y="1994191"/>
            <a:ext cx="3282139" cy="7451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3500" y="3112499"/>
            <a:ext cx="14810397" cy="5096652"/>
            <a:chOff x="2113500" y="3112499"/>
            <a:chExt cx="14810397" cy="50966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3500" y="3112499"/>
              <a:ext cx="14810397" cy="5096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60846" y="8602161"/>
            <a:ext cx="9315705" cy="876324"/>
            <a:chOff x="4860846" y="8602161"/>
            <a:chExt cx="9315705" cy="876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0846" y="8602161"/>
              <a:ext cx="9315705" cy="876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854" y="2855873"/>
            <a:ext cx="7351451" cy="1757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416" y="548547"/>
            <a:ext cx="2489448" cy="26385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854" y="2855873"/>
            <a:ext cx="4435560" cy="1757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414" y="548547"/>
            <a:ext cx="2489447" cy="2638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578117"/>
            <a:ext cx="5987960" cy="13256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6477" y="9632191"/>
            <a:ext cx="962589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6816" y="2056010"/>
            <a:ext cx="1971989" cy="620291"/>
            <a:chOff x="1706816" y="2056010"/>
            <a:chExt cx="1971989" cy="620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816" y="2056010"/>
              <a:ext cx="1971989" cy="620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5690" y="2057064"/>
            <a:ext cx="1868149" cy="7418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5953" y="1952391"/>
            <a:ext cx="2303552" cy="875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30392" y="3814630"/>
            <a:ext cx="5383182" cy="6228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92637" y="2874960"/>
            <a:ext cx="7591440" cy="8303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30392" y="4493239"/>
            <a:ext cx="7550596" cy="6228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3818" y="5627872"/>
            <a:ext cx="1971989" cy="620291"/>
            <a:chOff x="1653818" y="5627872"/>
            <a:chExt cx="1971989" cy="6202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3818" y="5627872"/>
              <a:ext cx="1971989" cy="6202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50994" y="5566054"/>
            <a:ext cx="1868149" cy="7418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15953" y="5512886"/>
            <a:ext cx="2303555" cy="8814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22516" y="6423735"/>
            <a:ext cx="3423919" cy="7785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30392" y="7268481"/>
            <a:ext cx="3913047" cy="6228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30392" y="7959982"/>
            <a:ext cx="3564408" cy="62284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8369" y="4266154"/>
            <a:ext cx="7810304" cy="21040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0889" y="1851895"/>
            <a:ext cx="233992" cy="233992"/>
            <a:chOff x="8190889" y="1851895"/>
            <a:chExt cx="233992" cy="2339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70953" y="9632191"/>
            <a:ext cx="1388136" cy="3428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2057" y="3938481"/>
            <a:ext cx="788431" cy="5086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6214" y="3938479"/>
            <a:ext cx="788432" cy="5086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41588" y="3947813"/>
            <a:ext cx="788432" cy="5086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10757" y="3947813"/>
            <a:ext cx="788432" cy="5086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43320" y="7538670"/>
            <a:ext cx="11799074" cy="748375"/>
            <a:chOff x="3243320" y="7538670"/>
            <a:chExt cx="11799074" cy="7483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3320" y="7538670"/>
              <a:ext cx="11799074" cy="7483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3320" y="3196430"/>
            <a:ext cx="11799074" cy="3923192"/>
            <a:chOff x="3243320" y="3196430"/>
            <a:chExt cx="11799074" cy="39231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3320" y="3196430"/>
              <a:ext cx="11799074" cy="392319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5484" y="8338736"/>
            <a:ext cx="2155432" cy="12082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48995" y="8288736"/>
            <a:ext cx="2002527" cy="11225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8851" y="863832"/>
            <a:ext cx="3986523" cy="13256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7304" y="2576138"/>
            <a:ext cx="1991743" cy="620291"/>
            <a:chOff x="1627304" y="2576138"/>
            <a:chExt cx="1991743" cy="6202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7304" y="2576138"/>
              <a:ext cx="1991743" cy="6202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74078" y="2587704"/>
            <a:ext cx="1502267" cy="7178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70953" y="9632191"/>
            <a:ext cx="1388136" cy="3428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1935" y="3443762"/>
            <a:ext cx="723124" cy="4665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2825" y="3443761"/>
            <a:ext cx="723125" cy="4665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8084" y="3452322"/>
            <a:ext cx="723125" cy="4665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6816" y="3722820"/>
            <a:ext cx="723125" cy="4665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96756" y="3386906"/>
            <a:ext cx="12154973" cy="3327424"/>
            <a:chOff x="2796756" y="3386906"/>
            <a:chExt cx="12154973" cy="33274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6756" y="3386906"/>
              <a:ext cx="12154973" cy="33274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05978" y="7198152"/>
            <a:ext cx="6356019" cy="5949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45056" y="7966089"/>
            <a:ext cx="10885992" cy="523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8512" y="6953291"/>
            <a:ext cx="12595217" cy="1918567"/>
            <a:chOff x="2618512" y="6953291"/>
            <a:chExt cx="12595217" cy="19185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512" y="6953291"/>
              <a:ext cx="12595217" cy="19185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59166" y="7922969"/>
            <a:ext cx="668079" cy="522878"/>
            <a:chOff x="3059166" y="7922969"/>
            <a:chExt cx="668079" cy="5228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9166" y="7922969"/>
              <a:ext cx="668079" cy="52287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8851" y="863832"/>
            <a:ext cx="3986523" cy="13256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7304" y="2576138"/>
            <a:ext cx="1991743" cy="620291"/>
            <a:chOff x="1627304" y="2576138"/>
            <a:chExt cx="1991743" cy="6202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7304" y="2576138"/>
              <a:ext cx="1991743" cy="6202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74078" y="2587704"/>
            <a:ext cx="1502267" cy="7178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854" y="2855873"/>
            <a:ext cx="5330509" cy="1757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416" y="548547"/>
            <a:ext cx="2489447" cy="2638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1149546"/>
            <a:ext cx="3986523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6477" y="9632191"/>
            <a:ext cx="962589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4482" y="4440271"/>
            <a:ext cx="1078322" cy="421280"/>
            <a:chOff x="7274482" y="4440271"/>
            <a:chExt cx="1078322" cy="42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4482" y="4440271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78347" y="4764927"/>
            <a:ext cx="834830" cy="146868"/>
            <a:chOff x="7278347" y="4764927"/>
            <a:chExt cx="834830" cy="1468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347" y="4764927"/>
              <a:ext cx="834830" cy="1468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5955" y="2892239"/>
            <a:ext cx="7513321" cy="8679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7716" y="4632985"/>
            <a:ext cx="6598540" cy="5820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3947" y="3973775"/>
            <a:ext cx="3849351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1877" y="6879321"/>
            <a:ext cx="12529989" cy="1893651"/>
            <a:chOff x="3841877" y="6879321"/>
            <a:chExt cx="12529989" cy="18936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1877" y="6879321"/>
              <a:ext cx="12529989" cy="18936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7304" y="3147567"/>
            <a:ext cx="2119334" cy="620291"/>
            <a:chOff x="1627304" y="3147567"/>
            <a:chExt cx="2119334" cy="6202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7304" y="3147567"/>
              <a:ext cx="2119334" cy="6202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3903" y="3161430"/>
            <a:ext cx="1708590" cy="7206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33838" y="5982235"/>
            <a:ext cx="5619587" cy="8814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7304" y="6202805"/>
            <a:ext cx="2119334" cy="620291"/>
            <a:chOff x="1627304" y="6202805"/>
            <a:chExt cx="2119334" cy="6202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7304" y="6202805"/>
              <a:ext cx="2119334" cy="62029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2391" y="6223839"/>
            <a:ext cx="2166760" cy="7206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1149546"/>
            <a:ext cx="4635442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6477" y="9632191"/>
            <a:ext cx="962589" cy="3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4482" y="4440271"/>
            <a:ext cx="1078322" cy="421280"/>
            <a:chOff x="7274482" y="4440271"/>
            <a:chExt cx="1078322" cy="42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4482" y="4440271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78347" y="4764927"/>
            <a:ext cx="834830" cy="146868"/>
            <a:chOff x="7278347" y="4764927"/>
            <a:chExt cx="834830" cy="1468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347" y="4764927"/>
              <a:ext cx="834830" cy="1468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5953" y="3000014"/>
            <a:ext cx="12340413" cy="829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7715" y="4973365"/>
            <a:ext cx="10243410" cy="5820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3944" y="3973773"/>
            <a:ext cx="6216079" cy="6629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7304" y="3147567"/>
            <a:ext cx="2119334" cy="620291"/>
            <a:chOff x="1627304" y="3147567"/>
            <a:chExt cx="2119334" cy="6202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7304" y="3147567"/>
              <a:ext cx="2119334" cy="6202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3160" y="3177008"/>
            <a:ext cx="1729149" cy="7140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33838" y="6615295"/>
            <a:ext cx="2555825" cy="933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7304" y="6774234"/>
            <a:ext cx="2119334" cy="620291"/>
            <a:chOff x="1627304" y="6774234"/>
            <a:chExt cx="2119334" cy="6202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7304" y="6774234"/>
              <a:ext cx="2119334" cy="6202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2391" y="6795268"/>
            <a:ext cx="2166760" cy="7206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28658" y="7700431"/>
            <a:ext cx="10366226" cy="5954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33944" y="5834306"/>
            <a:ext cx="5963437" cy="6228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854" y="2855873"/>
            <a:ext cx="4435564" cy="17572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416" y="548547"/>
            <a:ext cx="2489447" cy="2638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2021-06-15T01:30:06Z</dcterms:created>
  <dcterms:modified xsi:type="dcterms:W3CDTF">2021-06-15T01:30:06Z</dcterms:modified>
</cp:coreProperties>
</file>